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3810000" cy="3175000"/>
  <p:notesSz cx="6858000" cy="9144000"/>
  <p:embeddedFontLst>
    <p:embeddedFont>
      <p:font typeface="General Sans" pitchFamily="50" charset="0"/>
      <p:regular r:id="rId4"/>
      <p:bold r:id="rId5"/>
      <p:italic r:id="rId6"/>
      <p:boldItalic r:id="rId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191087" rtl="0" fontAlgn="auto" latinLnBrk="0" hangingPunct="0">
      <a:lnSpc>
        <a:spcPct val="100000"/>
      </a:lnSpc>
      <a:spcBef>
        <a:spcPts val="1300"/>
      </a:spcBef>
      <a:spcAft>
        <a:spcPts val="0"/>
      </a:spcAft>
      <a:buClrTx/>
      <a:buSzTx/>
      <a:buFontTx/>
      <a:buNone/>
      <a:tabLst/>
      <a:defRPr kumimoji="0" sz="11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42" d="100"/>
          <a:sy n="142" d="100"/>
        </p:scale>
        <p:origin x="60" y="4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263921" y="793750"/>
            <a:ext cx="3282158" cy="1587500"/>
          </a:xfrm>
          <a:prstGeom prst="rect">
            <a:avLst/>
          </a:prstGeom>
        </p:spPr>
        <p:txBody>
          <a:bodyPr anchor="ctr"/>
          <a:lstStyle>
            <a:lvl1pPr marL="145520" indent="-145520" algn="l">
              <a:spcBef>
                <a:spcPts val="1300"/>
              </a:spcBef>
              <a:buSzPct val="125000"/>
              <a:buChar char="•"/>
              <a:defRPr sz="1100"/>
            </a:lvl1pPr>
            <a:lvl2pPr marL="780520" indent="-145520" algn="l">
              <a:spcBef>
                <a:spcPts val="1300"/>
              </a:spcBef>
              <a:buSzPct val="125000"/>
              <a:buChar char="•"/>
              <a:defRPr sz="1100"/>
            </a:lvl2pPr>
            <a:lvl3pPr marL="1415520" indent="-145520" algn="l">
              <a:spcBef>
                <a:spcPts val="1300"/>
              </a:spcBef>
              <a:buSzPct val="125000"/>
              <a:buChar char="•"/>
              <a:defRPr sz="1100"/>
            </a:lvl3pPr>
            <a:lvl4pPr marL="2050520" indent="-145520" algn="l">
              <a:spcBef>
                <a:spcPts val="1300"/>
              </a:spcBef>
              <a:buSzPct val="125000"/>
              <a:buChar char="•"/>
              <a:defRPr sz="1100"/>
            </a:lvl4pPr>
            <a:lvl5pPr marL="2685520" indent="-145520" algn="l">
              <a:spcBef>
                <a:spcPts val="1300"/>
              </a:spcBef>
              <a:buSzPct val="125000"/>
              <a:buChar char="•"/>
              <a:defRPr sz="11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9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entiero sabbioso tra due colline che porta all'oceano"/>
          <p:cNvSpPr>
            <a:spLocks noGrp="1"/>
          </p:cNvSpPr>
          <p:nvPr>
            <p:ph type="pic" sz="quarter" idx="21"/>
          </p:nvPr>
        </p:nvSpPr>
        <p:spPr>
          <a:xfrm>
            <a:off x="2390675" y="1617265"/>
            <a:ext cx="1300759" cy="86717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2" name="Airone in volo su una spiaggia con una piccola cancellata sullo sfondo"/>
          <p:cNvSpPr>
            <a:spLocks noGrp="1"/>
          </p:cNvSpPr>
          <p:nvPr>
            <p:ph type="pic" sz="quarter" idx="22"/>
          </p:nvPr>
        </p:nvSpPr>
        <p:spPr>
          <a:xfrm>
            <a:off x="2462609" y="650875"/>
            <a:ext cx="1156891" cy="115689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Vista della spiaggia e del mare da una duna di sabbia ricca di vegetazione"/>
          <p:cNvSpPr>
            <a:spLocks noGrp="1"/>
          </p:cNvSpPr>
          <p:nvPr>
            <p:ph type="pic" sz="half" idx="23"/>
          </p:nvPr>
        </p:nvSpPr>
        <p:spPr>
          <a:xfrm>
            <a:off x="-154782" y="692546"/>
            <a:ext cx="2687837" cy="1791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Giovanni Mela"/>
          <p:cNvSpPr txBox="1">
            <a:spLocks noGrp="1"/>
          </p:cNvSpPr>
          <p:nvPr>
            <p:ph type="body" sz="quarter" idx="21"/>
          </p:nvPr>
        </p:nvSpPr>
        <p:spPr>
          <a:xfrm>
            <a:off x="373062" y="1914921"/>
            <a:ext cx="3065860" cy="12700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" i="1"/>
            </a:lvl1pPr>
          </a:lstStyle>
          <a:p>
            <a:r>
              <a:t>–Giovanni Mela</a:t>
            </a:r>
          </a:p>
        </p:txBody>
      </p:sp>
      <p:sp>
        <p:nvSpPr>
          <p:cNvPr id="112" name="“Inserisci qui una citazione”."/>
          <p:cNvSpPr txBox="1">
            <a:spLocks noGrp="1"/>
          </p:cNvSpPr>
          <p:nvPr>
            <p:ph type="body" sz="quarter" idx="22"/>
          </p:nvPr>
        </p:nvSpPr>
        <p:spPr>
          <a:xfrm>
            <a:off x="373062" y="1441491"/>
            <a:ext cx="3065860" cy="176924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“Inserisci qui una citazione”. </a:t>
            </a:r>
          </a:p>
        </p:txBody>
      </p:sp>
      <p:sp>
        <p:nvSpPr>
          <p:cNvPr id="1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sta della spiaggia e del mare da una duna di sabbia ricca di vegetazione"/>
          <p:cNvSpPr>
            <a:spLocks noGrp="1"/>
          </p:cNvSpPr>
          <p:nvPr>
            <p:ph type="pic" idx="21"/>
          </p:nvPr>
        </p:nvSpPr>
        <p:spPr>
          <a:xfrm>
            <a:off x="-7938" y="317500"/>
            <a:ext cx="3825876" cy="255058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sta della spiaggia e del mare da una duna di sabbia ricca di vegetazione"/>
          <p:cNvSpPr>
            <a:spLocks noGrp="1"/>
          </p:cNvSpPr>
          <p:nvPr>
            <p:ph type="pic" idx="21"/>
          </p:nvPr>
        </p:nvSpPr>
        <p:spPr>
          <a:xfrm>
            <a:off x="488432" y="454421"/>
            <a:ext cx="2833689" cy="1889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olo Testo"/>
          <p:cNvSpPr txBox="1">
            <a:spLocks noGrp="1"/>
          </p:cNvSpPr>
          <p:nvPr>
            <p:ph type="title"/>
          </p:nvPr>
        </p:nvSpPr>
        <p:spPr>
          <a:xfrm>
            <a:off x="99218" y="2002234"/>
            <a:ext cx="3611564" cy="313532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2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99218" y="2303859"/>
            <a:ext cx="3611564" cy="248048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Testo"/>
          <p:cNvSpPr txBox="1">
            <a:spLocks noGrp="1"/>
          </p:cNvSpPr>
          <p:nvPr>
            <p:ph type="title"/>
          </p:nvPr>
        </p:nvSpPr>
        <p:spPr>
          <a:xfrm>
            <a:off x="277812" y="1224359"/>
            <a:ext cx="3254376" cy="726282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irone in volo su una spiaggia con una piccola cancellata sullo sfondo"/>
          <p:cNvSpPr>
            <a:spLocks noGrp="1"/>
          </p:cNvSpPr>
          <p:nvPr>
            <p:ph type="pic" sz="half" idx="21"/>
          </p:nvPr>
        </p:nvSpPr>
        <p:spPr>
          <a:xfrm>
            <a:off x="2004218" y="664765"/>
            <a:ext cx="1791892" cy="1791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olo Testo"/>
          <p:cNvSpPr txBox="1">
            <a:spLocks noGrp="1"/>
          </p:cNvSpPr>
          <p:nvPr>
            <p:ph type="title"/>
          </p:nvPr>
        </p:nvSpPr>
        <p:spPr>
          <a:xfrm>
            <a:off x="257968" y="664765"/>
            <a:ext cx="1597423" cy="86717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r>
              <a:t>Titolo Testo</a:t>
            </a:r>
          </a:p>
        </p:txBody>
      </p:sp>
      <p:sp>
        <p:nvSpPr>
          <p:cNvPr id="4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257968" y="1535906"/>
            <a:ext cx="1597423" cy="894954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olo Testo"/>
          <p:cNvSpPr txBox="1">
            <a:spLocks noGrp="1"/>
          </p:cNvSpPr>
          <p:nvPr>
            <p:ph type="title"/>
          </p:nvPr>
        </p:nvSpPr>
        <p:spPr>
          <a:xfrm>
            <a:off x="263921" y="571500"/>
            <a:ext cx="3282158" cy="357188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4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d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>
            <a:spLocks noGrp="1"/>
          </p:cNvSpPr>
          <p:nvPr>
            <p:ph type="title"/>
          </p:nvPr>
        </p:nvSpPr>
        <p:spPr>
          <a:xfrm>
            <a:off x="263921" y="571500"/>
            <a:ext cx="3282158" cy="357188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57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263921" y="1008062"/>
            <a:ext cx="3282158" cy="1452563"/>
          </a:xfrm>
          <a:prstGeom prst="rect">
            <a:avLst/>
          </a:prstGeom>
        </p:spPr>
        <p:txBody>
          <a:bodyPr anchor="ctr"/>
          <a:lstStyle>
            <a:lvl1pPr marL="145520" indent="-145520" algn="l">
              <a:spcBef>
                <a:spcPts val="1300"/>
              </a:spcBef>
              <a:buSzPct val="125000"/>
              <a:buChar char="•"/>
              <a:defRPr sz="1100"/>
            </a:lvl1pPr>
            <a:lvl2pPr marL="780520" indent="-145520" algn="l">
              <a:spcBef>
                <a:spcPts val="1300"/>
              </a:spcBef>
              <a:buSzPct val="125000"/>
              <a:buChar char="•"/>
              <a:defRPr sz="1100"/>
            </a:lvl2pPr>
            <a:lvl3pPr marL="1415520" indent="-145520" algn="l">
              <a:spcBef>
                <a:spcPts val="1300"/>
              </a:spcBef>
              <a:buSzPct val="125000"/>
              <a:buChar char="•"/>
              <a:defRPr sz="1100"/>
            </a:lvl3pPr>
            <a:lvl4pPr marL="2050520" indent="-145520" algn="l">
              <a:spcBef>
                <a:spcPts val="1300"/>
              </a:spcBef>
              <a:buSzPct val="125000"/>
              <a:buChar char="•"/>
              <a:defRPr sz="1100"/>
            </a:lvl4pPr>
            <a:lvl5pPr marL="2685520" indent="-145520" algn="l">
              <a:spcBef>
                <a:spcPts val="1300"/>
              </a:spcBef>
              <a:buSzPct val="125000"/>
              <a:buChar char="•"/>
              <a:defRPr sz="11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entiero sabbioso tra due colline che porta all'oceano"/>
          <p:cNvSpPr>
            <a:spLocks noGrp="1"/>
          </p:cNvSpPr>
          <p:nvPr>
            <p:ph type="pic" sz="half" idx="21"/>
          </p:nvPr>
        </p:nvSpPr>
        <p:spPr>
          <a:xfrm>
            <a:off x="1712515" y="1008062"/>
            <a:ext cx="2178845" cy="1452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olo Testo"/>
          <p:cNvSpPr txBox="1">
            <a:spLocks noGrp="1"/>
          </p:cNvSpPr>
          <p:nvPr>
            <p:ph type="title"/>
          </p:nvPr>
        </p:nvSpPr>
        <p:spPr>
          <a:xfrm>
            <a:off x="263921" y="571500"/>
            <a:ext cx="3282158" cy="357188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6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263921" y="1008062"/>
            <a:ext cx="1597423" cy="1452563"/>
          </a:xfrm>
          <a:prstGeom prst="rect">
            <a:avLst/>
          </a:prstGeom>
        </p:spPr>
        <p:txBody>
          <a:bodyPr anchor="ctr"/>
          <a:lstStyle>
            <a:lvl1pPr marL="117642" indent="-117642" algn="l">
              <a:spcBef>
                <a:spcPts val="1000"/>
              </a:spcBef>
              <a:buSzPct val="125000"/>
              <a:buChar char="•"/>
              <a:defRPr sz="800"/>
            </a:lvl1pPr>
            <a:lvl2pPr marL="676442" indent="-117642" algn="l">
              <a:spcBef>
                <a:spcPts val="1000"/>
              </a:spcBef>
              <a:buSzPct val="125000"/>
              <a:buChar char="•"/>
              <a:defRPr sz="800"/>
            </a:lvl2pPr>
            <a:lvl3pPr marL="1235242" indent="-117642" algn="l">
              <a:spcBef>
                <a:spcPts val="1000"/>
              </a:spcBef>
              <a:buSzPct val="125000"/>
              <a:buChar char="•"/>
              <a:defRPr sz="800"/>
            </a:lvl3pPr>
            <a:lvl4pPr marL="1794042" indent="-117642" algn="l">
              <a:spcBef>
                <a:spcPts val="1000"/>
              </a:spcBef>
              <a:buSzPct val="125000"/>
              <a:buChar char="•"/>
              <a:defRPr sz="800"/>
            </a:lvl4pPr>
            <a:lvl5pPr marL="2352842" indent="-117642" algn="l">
              <a:spcBef>
                <a:spcPts val="1000"/>
              </a:spcBef>
              <a:buSzPct val="125000"/>
              <a:buChar char="•"/>
              <a:defRPr sz="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picc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olo Testo"/>
          <p:cNvSpPr txBox="1">
            <a:spLocks noGrp="1"/>
          </p:cNvSpPr>
          <p:nvPr>
            <p:ph type="title"/>
          </p:nvPr>
        </p:nvSpPr>
        <p:spPr>
          <a:xfrm>
            <a:off x="263921" y="571500"/>
            <a:ext cx="3282158" cy="357188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76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263921" y="1008062"/>
            <a:ext cx="1597423" cy="1452563"/>
          </a:xfrm>
          <a:prstGeom prst="rect">
            <a:avLst/>
          </a:prstGeom>
        </p:spPr>
        <p:txBody>
          <a:bodyPr anchor="ctr"/>
          <a:lstStyle>
            <a:lvl1pPr marL="117642" indent="-117642" algn="l">
              <a:spcBef>
                <a:spcPts val="1000"/>
              </a:spcBef>
              <a:buSzPct val="125000"/>
              <a:buChar char="•"/>
              <a:defRPr sz="800"/>
            </a:lvl1pPr>
            <a:lvl2pPr marL="676442" indent="-117642" algn="l">
              <a:spcBef>
                <a:spcPts val="1000"/>
              </a:spcBef>
              <a:buSzPct val="125000"/>
              <a:buChar char="•"/>
              <a:defRPr sz="800"/>
            </a:lvl2pPr>
            <a:lvl3pPr marL="1235242" indent="-117642" algn="l">
              <a:spcBef>
                <a:spcPts val="1000"/>
              </a:spcBef>
              <a:buSzPct val="125000"/>
              <a:buChar char="•"/>
              <a:defRPr sz="800"/>
            </a:lvl3pPr>
            <a:lvl4pPr marL="1794042" indent="-117642" algn="l">
              <a:spcBef>
                <a:spcPts val="1000"/>
              </a:spcBef>
              <a:buSzPct val="125000"/>
              <a:buChar char="•"/>
              <a:defRPr sz="800"/>
            </a:lvl4pPr>
            <a:lvl5pPr marL="2352842" indent="-117642" algn="l">
              <a:spcBef>
                <a:spcPts val="1000"/>
              </a:spcBef>
              <a:buSzPct val="125000"/>
              <a:buChar char="•"/>
              <a:defRPr sz="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olo Testo"/>
          <p:cNvSpPr txBox="1">
            <a:spLocks noGrp="1"/>
          </p:cNvSpPr>
          <p:nvPr>
            <p:ph type="title"/>
          </p:nvPr>
        </p:nvSpPr>
        <p:spPr>
          <a:xfrm>
            <a:off x="263921" y="571500"/>
            <a:ext cx="3282158" cy="357188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85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263921" y="1008062"/>
            <a:ext cx="1597423" cy="1452563"/>
          </a:xfrm>
          <a:prstGeom prst="rect">
            <a:avLst/>
          </a:prstGeom>
        </p:spPr>
        <p:txBody>
          <a:bodyPr anchor="ctr"/>
          <a:lstStyle>
            <a:lvl1pPr marL="117642" indent="-117642" algn="l">
              <a:spcBef>
                <a:spcPts val="1000"/>
              </a:spcBef>
              <a:buSzPct val="125000"/>
              <a:buChar char="•"/>
              <a:defRPr sz="800"/>
            </a:lvl1pPr>
            <a:lvl2pPr marL="676442" indent="-117642" algn="l">
              <a:spcBef>
                <a:spcPts val="1000"/>
              </a:spcBef>
              <a:buSzPct val="125000"/>
              <a:buChar char="•"/>
              <a:defRPr sz="800"/>
            </a:lvl2pPr>
            <a:lvl3pPr marL="1235242" indent="-117642" algn="l">
              <a:spcBef>
                <a:spcPts val="1000"/>
              </a:spcBef>
              <a:buSzPct val="125000"/>
              <a:buChar char="•"/>
              <a:defRPr sz="800"/>
            </a:lvl3pPr>
            <a:lvl4pPr marL="1794042" indent="-117642" algn="l">
              <a:spcBef>
                <a:spcPts val="1000"/>
              </a:spcBef>
              <a:buSzPct val="125000"/>
              <a:buChar char="•"/>
              <a:defRPr sz="800"/>
            </a:lvl4pPr>
            <a:lvl5pPr marL="2352842" indent="-117642" algn="l">
              <a:spcBef>
                <a:spcPts val="1000"/>
              </a:spcBef>
              <a:buSzPct val="125000"/>
              <a:buChar char="•"/>
              <a:defRPr sz="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277812" y="875109"/>
            <a:ext cx="3254376" cy="72628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937" tIns="7937" rIns="7937" bIns="7937" anchor="b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277812" y="1621234"/>
            <a:ext cx="3254376" cy="24804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937" tIns="7937" rIns="7937" bIns="7937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1840507" y="2559843"/>
            <a:ext cx="127001" cy="127001"/>
          </a:xfrm>
          <a:prstGeom prst="rect">
            <a:avLst/>
          </a:prstGeom>
          <a:ln w="3175">
            <a:miter lim="400000"/>
          </a:ln>
        </p:spPr>
        <p:txBody>
          <a:bodyPr wrap="none" lIns="7937" tIns="7937" rIns="7937" bIns="7937">
            <a:spAutoFit/>
          </a:bodyPr>
          <a:lstStyle>
            <a:lvl1pPr algn="ctr">
              <a:spcBef>
                <a:spcPts val="0"/>
              </a:spcBef>
              <a:defRPr sz="5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1910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ppio clic per modificare">
            <a:extLst>
              <a:ext uri="{FF2B5EF4-FFF2-40B4-BE49-F238E27FC236}">
                <a16:creationId xmlns:a16="http://schemas.microsoft.com/office/drawing/2014/main" id="{667A304A-30D8-9801-7BEA-84A451C0E6C7}"/>
              </a:ext>
            </a:extLst>
          </p:cNvPr>
          <p:cNvSpPr txBox="1">
            <a:spLocks/>
          </p:cNvSpPr>
          <p:nvPr/>
        </p:nvSpPr>
        <p:spPr>
          <a:xfrm>
            <a:off x="227309" y="258305"/>
            <a:ext cx="1860347" cy="18978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247" tIns="8247" rIns="8247" bIns="8247" anchor="ctr">
            <a:noAutofit/>
          </a:bodyPr>
          <a:lstStyle>
            <a:lvl1pPr marL="0" marR="0" indent="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1400" b="1" dirty="0">
                <a:solidFill>
                  <a:srgbClr val="081035"/>
                </a:solidFill>
                <a:latin typeface="General Sans" pitchFamily="2" charset="77"/>
              </a:rPr>
              <a:t>VIENI A TROVARCI A</a:t>
            </a:r>
          </a:p>
        </p:txBody>
      </p:sp>
      <p:sp>
        <p:nvSpPr>
          <p:cNvPr id="4" name="Doppio clic per modificare">
            <a:extLst>
              <a:ext uri="{FF2B5EF4-FFF2-40B4-BE49-F238E27FC236}">
                <a16:creationId xmlns:a16="http://schemas.microsoft.com/office/drawing/2014/main" id="{02A57E08-1FCC-4AF2-9957-342558890AC5}"/>
              </a:ext>
            </a:extLst>
          </p:cNvPr>
          <p:cNvSpPr txBox="1">
            <a:spLocks/>
          </p:cNvSpPr>
          <p:nvPr/>
        </p:nvSpPr>
        <p:spPr>
          <a:xfrm>
            <a:off x="227309" y="2281382"/>
            <a:ext cx="2072546" cy="53052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 fontScale="97500" lnSpcReduction="100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defTabSz="619125" hangingPunct="1">
              <a:defRPr sz="8400"/>
            </a:pPr>
            <a:r>
              <a:rPr lang="it-IT" sz="1600" b="1" dirty="0">
                <a:solidFill>
                  <a:srgbClr val="081035"/>
                </a:solidFill>
                <a:latin typeface="General Sans" pitchFamily="2" charset="77"/>
              </a:rPr>
              <a:t>PADIGLIONE XXX</a:t>
            </a:r>
            <a:br>
              <a:rPr lang="it-IT" sz="1600" b="1" dirty="0">
                <a:solidFill>
                  <a:srgbClr val="081035"/>
                </a:solidFill>
                <a:latin typeface="General Sans" pitchFamily="2" charset="77"/>
              </a:rPr>
            </a:br>
            <a:r>
              <a:rPr lang="it-IT" sz="1600" b="1" dirty="0">
                <a:solidFill>
                  <a:srgbClr val="081035"/>
                </a:solidFill>
                <a:latin typeface="General Sans" pitchFamily="2" charset="77"/>
              </a:rPr>
              <a:t>STAND XXX</a:t>
            </a:r>
          </a:p>
        </p:txBody>
      </p:sp>
      <p:sp>
        <p:nvSpPr>
          <p:cNvPr id="9" name="Doppio clic per modificare">
            <a:extLst>
              <a:ext uri="{FF2B5EF4-FFF2-40B4-BE49-F238E27FC236}">
                <a16:creationId xmlns:a16="http://schemas.microsoft.com/office/drawing/2014/main" id="{CE97ECEF-5762-2D72-A07B-E0941007E61C}"/>
              </a:ext>
            </a:extLst>
          </p:cNvPr>
          <p:cNvSpPr txBox="1">
            <a:spLocks/>
          </p:cNvSpPr>
          <p:nvPr/>
        </p:nvSpPr>
        <p:spPr>
          <a:xfrm>
            <a:off x="976450" y="1834932"/>
            <a:ext cx="708060" cy="18978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ctr">
            <a:normAutofit fontScale="30000" lnSpcReduction="200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1800" b="1" dirty="0">
                <a:solidFill>
                  <a:srgbClr val="081035"/>
                </a:solidFill>
                <a:latin typeface="General Sans" pitchFamily="2" charset="77"/>
              </a:rPr>
              <a:t>QUI IL TUO LOGO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1AD1478-DEF6-D1D9-0042-70897B8AEE4B}"/>
              </a:ext>
            </a:extLst>
          </p:cNvPr>
          <p:cNvSpPr/>
          <p:nvPr/>
        </p:nvSpPr>
        <p:spPr>
          <a:xfrm>
            <a:off x="267344" y="1582882"/>
            <a:ext cx="2196412" cy="693882"/>
          </a:xfrm>
          <a:prstGeom prst="rect">
            <a:avLst/>
          </a:prstGeom>
          <a:noFill/>
          <a:ln w="3175" cap="flat">
            <a:solidFill>
              <a:srgbClr val="08103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103187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1910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7937" tIns="7937" rIns="7937" bIns="7937" numCol="1" spcCol="38100" rtlCol="0" anchor="ctr">
        <a:spAutoFit/>
      </a:bodyPr>
      <a:lstStyle>
        <a:defPPr marL="0" marR="0" indent="0" algn="l" defTabSz="191087" rtl="0" fontAlgn="auto" latinLnBrk="0" hangingPunct="0">
          <a:lnSpc>
            <a:spcPct val="100000"/>
          </a:lnSpc>
          <a:spcBef>
            <a:spcPts val="1300"/>
          </a:spcBef>
          <a:spcAft>
            <a:spcPts val="0"/>
          </a:spcAft>
          <a:buClrTx/>
          <a:buSzTx/>
          <a:buFontTx/>
          <a:buNone/>
          <a:tabLst/>
          <a:defRPr kumimoji="0" sz="11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1910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7937" tIns="7937" rIns="7937" bIns="7937" numCol="1" spcCol="38100" rtlCol="0" anchor="ctr">
        <a:spAutoFit/>
      </a:bodyPr>
      <a:lstStyle>
        <a:defPPr marL="0" marR="0" indent="0" algn="l" defTabSz="191087" rtl="0" fontAlgn="auto" latinLnBrk="0" hangingPunct="0">
          <a:lnSpc>
            <a:spcPct val="100000"/>
          </a:lnSpc>
          <a:spcBef>
            <a:spcPts val="1300"/>
          </a:spcBef>
          <a:spcAft>
            <a:spcPts val="0"/>
          </a:spcAft>
          <a:buClrTx/>
          <a:buSzTx/>
          <a:buFontTx/>
          <a:buNone/>
          <a:tabLst/>
          <a:defRPr kumimoji="0" sz="11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Office PowerPoint</Application>
  <PresentationFormat>Personalizzato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General Sans</vt:lpstr>
      <vt:lpstr>Helvetica Neue Light</vt:lpstr>
      <vt:lpstr>Helvetica Neue</vt:lpstr>
      <vt:lpstr>Helvetica Neue Medium</vt:lpstr>
      <vt:lpstr>White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Mauro Battino</cp:lastModifiedBy>
  <cp:revision>3</cp:revision>
  <dcterms:modified xsi:type="dcterms:W3CDTF">2025-12-01T09:36:40Z</dcterms:modified>
</cp:coreProperties>
</file>